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 varScale="1">
        <p:scale>
          <a:sx n="74" d="100"/>
          <a:sy n="74" d="100"/>
        </p:scale>
        <p:origin x="345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666464"/>
              </p:ext>
            </p:extLst>
          </p:nvPr>
        </p:nvGraphicFramePr>
        <p:xfrm>
          <a:off x="151072" y="799780"/>
          <a:ext cx="6589011" cy="8245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名古屋市中村区名駅</a:t>
                      </a:r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4-4-38</a:t>
                      </a: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愛知県産業労働センター（ウインクあいち）</a:t>
                      </a:r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　       人 （収容定員ありの場合記載）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人 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833190" y="599111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564929" y="599111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496203F-5D71-1AFD-0064-DABA7EE35070}"/>
              </a:ext>
            </a:extLst>
          </p:cNvPr>
          <p:cNvSpPr/>
          <p:nvPr/>
        </p:nvSpPr>
        <p:spPr>
          <a:xfrm>
            <a:off x="1807000" y="5958002"/>
            <a:ext cx="232380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1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レ</a:t>
            </a:r>
            <a:endParaRPr lang="ja-JP" altLang="en-US" sz="1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5545BE-1DDC-1E7A-7357-3CACED3F8AF5}"/>
              </a:ext>
            </a:extLst>
          </p:cNvPr>
          <p:cNvSpPr txBox="1"/>
          <p:nvPr/>
        </p:nvSpPr>
        <p:spPr>
          <a:xfrm>
            <a:off x="4167688" y="6970648"/>
            <a:ext cx="2554028" cy="276999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</a:rPr>
              <a:t>部屋の定員人数をご記入ください</a:t>
            </a: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81948"/>
              </p:ext>
            </p:extLst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316125"/>
              </p:ext>
            </p:extLst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0CD7BD-007F-EE4B-EBB9-2DA3142716D2}"/>
              </a:ext>
            </a:extLst>
          </p:cNvPr>
          <p:cNvSpPr txBox="1"/>
          <p:nvPr/>
        </p:nvSpPr>
        <p:spPr>
          <a:xfrm>
            <a:off x="3858431" y="4294942"/>
            <a:ext cx="2884141" cy="246221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</a:rPr>
              <a:t>当館は空調運転時は常時喚起となっております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A87B515-2B8D-3824-CE15-9781A84C51C3}"/>
              </a:ext>
            </a:extLst>
          </p:cNvPr>
          <p:cNvSpPr/>
          <p:nvPr/>
        </p:nvSpPr>
        <p:spPr>
          <a:xfrm>
            <a:off x="1876425" y="3552825"/>
            <a:ext cx="258205" cy="2000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7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レ</a:t>
            </a:r>
            <a:endParaRPr lang="ja-JP" altLang="en-US" sz="7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E2382CF-02EE-C3E1-83B1-A0DD7A5A3B18}"/>
              </a:ext>
            </a:extLst>
          </p:cNvPr>
          <p:cNvSpPr txBox="1"/>
          <p:nvPr/>
        </p:nvSpPr>
        <p:spPr>
          <a:xfrm>
            <a:off x="-140488" y="2738483"/>
            <a:ext cx="377233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レ</a:t>
            </a:r>
            <a:endParaRPr lang="ja-JP" altLang="en-US" sz="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7EC93EB-1EC5-8DA5-BAB6-A4DB2127C2C5}"/>
              </a:ext>
            </a:extLst>
          </p:cNvPr>
          <p:cNvSpPr txBox="1"/>
          <p:nvPr/>
        </p:nvSpPr>
        <p:spPr>
          <a:xfrm>
            <a:off x="-140488" y="3838893"/>
            <a:ext cx="377994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レ</a:t>
            </a:r>
            <a:endParaRPr lang="ja-JP" altLang="en-US" sz="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4CC24E1-6C6A-1A18-7C99-72A14B8B523B}"/>
              </a:ext>
            </a:extLst>
          </p:cNvPr>
          <p:cNvSpPr txBox="1"/>
          <p:nvPr/>
        </p:nvSpPr>
        <p:spPr>
          <a:xfrm>
            <a:off x="-140488" y="4577647"/>
            <a:ext cx="377994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レ</a:t>
            </a:r>
            <a:endParaRPr lang="ja-JP" altLang="en-US" sz="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41D67DD-6A70-B050-3975-437253D13745}"/>
              </a:ext>
            </a:extLst>
          </p:cNvPr>
          <p:cNvSpPr txBox="1"/>
          <p:nvPr/>
        </p:nvSpPr>
        <p:spPr>
          <a:xfrm>
            <a:off x="-140488" y="5269178"/>
            <a:ext cx="377994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レ</a:t>
            </a:r>
            <a:endParaRPr lang="ja-JP" altLang="en-US" sz="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2F9307E-FDC6-A2E4-720A-83C5F9A7A7AB}"/>
              </a:ext>
            </a:extLst>
          </p:cNvPr>
          <p:cNvSpPr txBox="1"/>
          <p:nvPr/>
        </p:nvSpPr>
        <p:spPr>
          <a:xfrm>
            <a:off x="-140488" y="6500875"/>
            <a:ext cx="377994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レ</a:t>
            </a:r>
            <a:endParaRPr lang="ja-JP" altLang="en-US" sz="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922947C-FBA4-4E99-0558-0C1FDE47E825}"/>
              </a:ext>
            </a:extLst>
          </p:cNvPr>
          <p:cNvSpPr txBox="1"/>
          <p:nvPr/>
        </p:nvSpPr>
        <p:spPr>
          <a:xfrm>
            <a:off x="-140488" y="7125197"/>
            <a:ext cx="377994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レ</a:t>
            </a:r>
            <a:endParaRPr lang="ja-JP" altLang="en-US" sz="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A652E2B-3A74-ECF2-2221-F5C09B59A063}"/>
              </a:ext>
            </a:extLst>
          </p:cNvPr>
          <p:cNvSpPr txBox="1"/>
          <p:nvPr/>
        </p:nvSpPr>
        <p:spPr>
          <a:xfrm>
            <a:off x="-140488" y="8166365"/>
            <a:ext cx="377994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レ</a:t>
            </a:r>
            <a:endParaRPr lang="ja-JP" altLang="en-US" sz="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A2F62BC-7C86-2D1E-7703-6C02165AF1D0}"/>
              </a:ext>
            </a:extLst>
          </p:cNvPr>
          <p:cNvSpPr txBox="1"/>
          <p:nvPr/>
        </p:nvSpPr>
        <p:spPr>
          <a:xfrm>
            <a:off x="-140488" y="8796547"/>
            <a:ext cx="377994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レ</a:t>
            </a:r>
            <a:endParaRPr lang="ja-JP" altLang="en-US" sz="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7E6A89-82AC-F9B0-3D5B-0DAA1879D02C}"/>
              </a:ext>
            </a:extLst>
          </p:cNvPr>
          <p:cNvSpPr txBox="1"/>
          <p:nvPr/>
        </p:nvSpPr>
        <p:spPr>
          <a:xfrm>
            <a:off x="1602621" y="2490219"/>
            <a:ext cx="4669389" cy="25435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rgbClr val="FF0000"/>
                </a:solidFill>
              </a:rPr>
              <a:t>↓レ点チェックを入れる際には、「レ」を右にスライドさせて下さい。</a:t>
            </a:r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4420</TotalTime>
  <Words>541</Words>
  <Application>Microsoft Office PowerPoint</Application>
  <PresentationFormat>A4 210 x 297 mm</PresentationFormat>
  <Paragraphs>83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三好　和哉</cp:lastModifiedBy>
  <cp:revision>641</cp:revision>
  <cp:lastPrinted>2023-03-12T01:17:08Z</cp:lastPrinted>
  <dcterms:created xsi:type="dcterms:W3CDTF">2021-06-21T06:44:25Z</dcterms:created>
  <dcterms:modified xsi:type="dcterms:W3CDTF">2023-03-12T02:04:13Z</dcterms:modified>
</cp:coreProperties>
</file>